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01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49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92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45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20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4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9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A747-D539-4B6F-B4D2-18CFF5BA49E1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48B2-B778-44AC-A814-C228861F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74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94" y="351503"/>
            <a:ext cx="10887075" cy="42672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330246" y="5024284"/>
            <a:ext cx="667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smtClean="0"/>
              <a:t>Extraits de l’étude KPMG en partenariat avec l’AFRC </a:t>
            </a:r>
          </a:p>
          <a:p>
            <a:pPr algn="ctr"/>
            <a:endParaRPr lang="fr-FR" sz="2400"/>
          </a:p>
          <a:p>
            <a:pPr algn="ctr"/>
            <a:r>
              <a:rPr lang="fr-FR" sz="2400" smtClean="0"/>
              <a:t>Étude France 2018 publiée en juin 2019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98668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68" y="0"/>
            <a:ext cx="11696700" cy="68008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177548" y="5338916"/>
            <a:ext cx="3431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mtClean="0"/>
              <a:t>Les 6 pilliers et leur impact sur la qualité de la relation client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109778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86" y="0"/>
            <a:ext cx="7340911" cy="683833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84671" y="2851355"/>
            <a:ext cx="149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/>
              <a:t>Focus sectoriel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33466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81125"/>
            <a:ext cx="109728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1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dupre</dc:creator>
  <cp:lastModifiedBy>bernard dupre</cp:lastModifiedBy>
  <cp:revision>3</cp:revision>
  <dcterms:created xsi:type="dcterms:W3CDTF">2019-07-12T09:38:03Z</dcterms:created>
  <dcterms:modified xsi:type="dcterms:W3CDTF">2019-07-12T09:41:29Z</dcterms:modified>
</cp:coreProperties>
</file>