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479"/>
    <a:srgbClr val="A00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36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41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87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2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57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07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5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0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27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D1AD-CB87-4B2F-8A53-CA253E0ABC17}" type="datetimeFigureOut">
              <a:rPr lang="fr-FR" smtClean="0"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9A564-1100-4E7A-9A04-87BBDBB60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A82479"/>
                </a:solidFill>
              </a:rPr>
              <a:t>Projet </a:t>
            </a:r>
            <a:r>
              <a:rPr lang="fr-FR" dirty="0" err="1" smtClean="0">
                <a:solidFill>
                  <a:srgbClr val="A82479"/>
                </a:solidFill>
              </a:rPr>
              <a:t>QoE</a:t>
            </a:r>
            <a:r>
              <a:rPr lang="fr-FR" dirty="0" smtClean="0">
                <a:solidFill>
                  <a:srgbClr val="A82479"/>
                </a:solidFill>
              </a:rPr>
              <a:t> PME</a:t>
            </a:r>
            <a:endParaRPr lang="fr-FR" dirty="0">
              <a:solidFill>
                <a:srgbClr val="A82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200" y="1028700"/>
            <a:ext cx="66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A000A0"/>
                </a:solidFill>
              </a:rPr>
              <a:t>Afutt</a:t>
            </a:r>
            <a:endParaRPr lang="fr-FR" dirty="0">
              <a:solidFill>
                <a:srgbClr val="A00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Grand écran</PresentationFormat>
  <Paragraphs>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Projet QoE PME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Pierre-Yves Hébert</dc:creator>
  <cp:lastModifiedBy>Pierre-Yves Hébert</cp:lastModifiedBy>
  <cp:revision>2</cp:revision>
  <dcterms:created xsi:type="dcterms:W3CDTF">2017-05-05T07:59:46Z</dcterms:created>
  <dcterms:modified xsi:type="dcterms:W3CDTF">2017-05-05T08:09:35Z</dcterms:modified>
</cp:coreProperties>
</file>